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37" r:id="rId3"/>
    <p:sldId id="338" r:id="rId4"/>
    <p:sldId id="297" r:id="rId5"/>
    <p:sldId id="303" r:id="rId6"/>
    <p:sldId id="301" r:id="rId7"/>
    <p:sldId id="299" r:id="rId8"/>
    <p:sldId id="340" r:id="rId9"/>
    <p:sldId id="335" r:id="rId10"/>
    <p:sldId id="332" r:id="rId11"/>
    <p:sldId id="339" r:id="rId12"/>
    <p:sldId id="306" r:id="rId13"/>
    <p:sldId id="300" r:id="rId14"/>
    <p:sldId id="294" r:id="rId15"/>
    <p:sldId id="333" r:id="rId16"/>
    <p:sldId id="336" r:id="rId17"/>
    <p:sldId id="296" r:id="rId18"/>
  </p:sldIdLst>
  <p:sldSz cx="12192000" cy="6858000"/>
  <p:notesSz cx="6858000" cy="9144000"/>
  <p:embeddedFontLst>
    <p:embeddedFont>
      <p:font typeface="굴림" panose="020B0600000101010101" pitchFamily="34" charset="-127"/>
      <p:regular r:id="rId19"/>
    </p:embeddedFont>
    <p:embeddedFont>
      <p:font typeface="맑은 고딕" panose="020B0503020000020004" pitchFamily="34" charset="-127"/>
      <p:regular r:id="rId20"/>
      <p:bold r:id="rId21"/>
    </p:embeddedFont>
    <p:embeddedFont>
      <p:font typeface="BM DoHyeon OTF" panose="020B0600000101010101" pitchFamily="34" charset="-127"/>
      <p:regular r:id="rId22"/>
    </p:embeddedFont>
    <p:embeddedFont>
      <p:font typeface="BM HANNA Pro OTF" panose="020B0600000101010101" pitchFamily="34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백엔드팀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48381" y="2013476"/>
            <a:ext cx="2294218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15:10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15:05 ~ 15:50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15:50 ~ 16:00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16:00 ~ 16:40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16:40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 ~ 17:30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17:30 ~ 17:40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17:40 ~ 17:50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347117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피드백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(1)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(2)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 피드백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93265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프로젝트 상황 공유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중간 발표 계획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583928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감자와 아이들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면블리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FCS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디오니소스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포텐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MBTI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구구구구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1082DD-53AB-344B-967A-4AA01C4FD16B}"/>
              </a:ext>
            </a:extLst>
          </p:cNvPr>
          <p:cNvSpPr txBox="1"/>
          <p:nvPr/>
        </p:nvSpPr>
        <p:spPr>
          <a:xfrm>
            <a:off x="3414293" y="2004683"/>
            <a:ext cx="2807179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수연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재현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연정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다롬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동현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원경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경훈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선재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지희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미현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시영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현이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승현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현우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상희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동준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해은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대윤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6193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85972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추천하고 싶은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개발 서적과 강의는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1082DD-53AB-344B-967A-4AA01C4FD16B}"/>
              </a:ext>
            </a:extLst>
          </p:cNvPr>
          <p:cNvSpPr txBox="1"/>
          <p:nvPr/>
        </p:nvSpPr>
        <p:spPr>
          <a:xfrm>
            <a:off x="560705" y="1878074"/>
            <a:ext cx="920476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팀원들에게 성장을 위한 개발 서적과 강의를 추천해주세요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1174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2348109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D6B7BFF-7827-0649-8B76-D47D23F04B38}"/>
              </a:ext>
            </a:extLst>
          </p:cNvPr>
          <p:cNvSpPr/>
          <p:nvPr/>
        </p:nvSpPr>
        <p:spPr>
          <a:xfrm>
            <a:off x="5664881" y="633672"/>
            <a:ext cx="63353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</a:t>
            </a:r>
            <a:r>
              <a:rPr lang="en-US" altLang="ko-KR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lang="ko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en" altLang="ko-Kore-KR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https://</a:t>
            </a:r>
            <a:r>
              <a:rPr lang="en" altLang="ko-Kore-KR" sz="36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bit.ly</a:t>
            </a:r>
            <a:r>
              <a:rPr lang="en" altLang="ko-Kore-KR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/2EMjB4I</a:t>
            </a:r>
            <a:endParaRPr lang="ko-Kore-KR" altLang="en-US" sz="36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5" name="그림 4" descr="그리기이(가) 표시된 사진&#10;&#10;자동 생성된 설명">
            <a:extLst>
              <a:ext uri="{FF2B5EF4-FFF2-40B4-BE49-F238E27FC236}">
                <a16:creationId xmlns:a16="http://schemas.microsoft.com/office/drawing/2014/main" id="{607DEAC3-EA47-EC49-BDBB-B2E242152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6409" y="1586014"/>
            <a:ext cx="3884886" cy="481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29835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일정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온라인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오프라인 투표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참석 투표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중간 발표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개천절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휴무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마지막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마지막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437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2840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 명단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396134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1.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현우님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(1)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3.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동현님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대윤님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원경님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(1)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7.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현이님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선재님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승현님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ECDA49-A541-D944-BECE-1861B82BFE12}"/>
              </a:ext>
            </a:extLst>
          </p:cNvPr>
          <p:cNvSpPr txBox="1"/>
          <p:nvPr/>
        </p:nvSpPr>
        <p:spPr>
          <a:xfrm>
            <a:off x="4235669" y="1689207"/>
            <a:ext cx="396134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2.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현우님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(2)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4.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현이님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6.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원경님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(2)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지희님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다롬님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313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56252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48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벌금비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어떻게 쓸지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원래 계획은 회식으로 쓰는 거였지만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…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현재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오프라인으로 만나기가 쉽지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않습니다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이를 어떻게 하면 좋을 지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좋은 아이디어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피드백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에 보내주시면 감사하겠습니다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43EBC9-9B93-0D45-BB12-74BA859B8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69" y="5154176"/>
            <a:ext cx="11702262" cy="53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697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68884" y="1917184"/>
            <a:ext cx="704872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때 봬요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329859" y="2890391"/>
            <a:ext cx="5532284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저번 모임 피드백</a:t>
            </a:r>
          </a:p>
        </p:txBody>
      </p:sp>
    </p:spTree>
    <p:extLst>
      <p:ext uri="{BB962C8B-B14F-4D97-AF65-F5344CB8AC3E}">
        <p14:creationId xmlns:p14="http://schemas.microsoft.com/office/powerpoint/2010/main" val="247344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3284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8/15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모임 피드백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202C2C-27EB-BD43-AADF-FF802D229484}"/>
              </a:ext>
            </a:extLst>
          </p:cNvPr>
          <p:cNvSpPr txBox="1"/>
          <p:nvPr/>
        </p:nvSpPr>
        <p:spPr>
          <a:xfrm>
            <a:off x="274320" y="1703824"/>
            <a:ext cx="1161512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주제가 빨리 발표되었으면 좋겠다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목소리가 잘 들리는지 확인이 안된다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취업 서류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꿀팁도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알고 싶다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다른 분들의 이야기도 듣고 싶다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취준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다른 업종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프로젝트나 근황 토크를 했으면 좋겠다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추천 서적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강의가 있다면 공유해보면 좋을 것 같다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76243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4" y="2890391"/>
            <a:ext cx="4052713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155700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이해은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박미현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김경훈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권수연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김지희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양시영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김연정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293" y="2004683"/>
            <a:ext cx="3398687" cy="28161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서버리스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기능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CORS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Servlet &amp; Spring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JVM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의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Stack &amp; Heap</a:t>
            </a:r>
          </a:p>
        </p:txBody>
      </p:sp>
    </p:spTree>
    <p:extLst>
      <p:ext uri="{BB962C8B-B14F-4D97-AF65-F5344CB8AC3E}">
        <p14:creationId xmlns:p14="http://schemas.microsoft.com/office/powerpoint/2010/main" val="3095772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78739"/>
            <a:ext cx="6785832" cy="29238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 숨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41873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근황 토크</a:t>
            </a:r>
          </a:p>
        </p:txBody>
      </p:sp>
    </p:spTree>
    <p:extLst>
      <p:ext uri="{BB962C8B-B14F-4D97-AF65-F5344CB8AC3E}">
        <p14:creationId xmlns:p14="http://schemas.microsoft.com/office/powerpoint/2010/main" val="3809603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63180" y="2951946"/>
            <a:ext cx="3265638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근황 토크</a:t>
            </a: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84818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팀모임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이후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주간 어떻게 지냈는지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0" y="2004683"/>
            <a:ext cx="45157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명 지목 릴레이 후 자발적 공유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4458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2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상황 공유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이동준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김선재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293" y="2004683"/>
            <a:ext cx="3034805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Reactor 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</a:t>
            </a:r>
            <a:endParaRPr lang="en-US" altLang="ko-KR" sz="2400" dirty="0">
              <a:solidFill>
                <a:schemeClr val="bg1">
                  <a:lumMod val="85000"/>
                </a:schemeClr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JPA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chemeClr val="bg1">
                    <a:lumMod val="85000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토비의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스프링 스터디</a:t>
            </a:r>
            <a:endParaRPr lang="en-US" altLang="ko-KR" sz="2400" dirty="0">
              <a:solidFill>
                <a:schemeClr val="bg1">
                  <a:lumMod val="85000"/>
                </a:schemeClr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알고리즘 스터디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8468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1490</TotalTime>
  <Words>409</Words>
  <Application>Microsoft Macintosh PowerPoint</Application>
  <PresentationFormat>와이드스크린</PresentationFormat>
  <Paragraphs>100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BM DoHyeon OTF</vt:lpstr>
      <vt:lpstr>BM HANNA Pro OTF</vt:lpstr>
      <vt:lpstr>Arial</vt:lpstr>
      <vt:lpstr>맑은 고딕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김선재</cp:lastModifiedBy>
  <cp:revision>283</cp:revision>
  <dcterms:created xsi:type="dcterms:W3CDTF">2020-04-17T17:57:08Z</dcterms:created>
  <dcterms:modified xsi:type="dcterms:W3CDTF">2020-08-29T04:50:23Z</dcterms:modified>
</cp:coreProperties>
</file>

<file path=docProps/thumbnail.jpeg>
</file>